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48" autoAdjust="0"/>
    <p:restoredTop sz="92949" autoAdjust="0"/>
  </p:normalViewPr>
  <p:slideViewPr>
    <p:cSldViewPr>
      <p:cViewPr varScale="1">
        <p:scale>
          <a:sx n="78" d="100"/>
          <a:sy n="78" d="100"/>
        </p:scale>
        <p:origin x="382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3B9B012-0FBD-4661-81D1-E91174E338CB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1171575"/>
            <a:ext cx="23717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5299EE92-8FB3-46C5-B6D4-BE21F03194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6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l" t="t" r="r" b="b"/>
            <a:pathLst>
              <a:path w="6858000" h="9144000">
                <a:moveTo>
                  <a:pt x="0" y="9144000"/>
                </a:moveTo>
                <a:lnTo>
                  <a:pt x="6858000" y="9144000"/>
                </a:lnTo>
                <a:lnTo>
                  <a:pt x="6858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558ED5">
              <a:alpha val="348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45719" y="749808"/>
            <a:ext cx="1094231" cy="371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63E2D-6861-372A-5D84-7F3A390D0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59"/>
            <a:ext cx="6858000" cy="9094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05CC3D-6375-BED8-BDFE-D96054EBEB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40278" b="39861"/>
          <a:stretch/>
        </p:blipFill>
        <p:spPr>
          <a:xfrm>
            <a:off x="3481388" y="6372225"/>
            <a:ext cx="1038225" cy="314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65A39A-CE1C-4F4A-8A0E-400EAD4EF1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06" r="70000" b="81567"/>
          <a:stretch/>
        </p:blipFill>
        <p:spPr>
          <a:xfrm>
            <a:off x="3481388" y="6686516"/>
            <a:ext cx="1038225" cy="314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D5D3B-91ED-7B1E-9604-C873DC561A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06" r="70000" b="81567"/>
          <a:stretch/>
        </p:blipFill>
        <p:spPr>
          <a:xfrm>
            <a:off x="576262" y="8781670"/>
            <a:ext cx="809626" cy="336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AA526-E8FC-0E68-B53A-688E9577618A}"/>
              </a:ext>
            </a:extLst>
          </p:cNvPr>
          <p:cNvSpPr txBox="1"/>
          <p:nvPr/>
        </p:nvSpPr>
        <p:spPr>
          <a:xfrm>
            <a:off x="3362325" y="665899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 USAA Education Foundation JLAB Ribbon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9534C-7A92-00CA-121A-6E47D4E6AFFA}"/>
              </a:ext>
            </a:extLst>
          </p:cNvPr>
          <p:cNvSpPr txBox="1"/>
          <p:nvPr/>
        </p:nvSpPr>
        <p:spPr>
          <a:xfrm>
            <a:off x="533400" y="8817742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Sep 2023</a:t>
            </a:r>
          </a:p>
        </p:txBody>
      </p:sp>
    </p:spTree>
    <p:extLst>
      <p:ext uri="{BB962C8B-B14F-4D97-AF65-F5344CB8AC3E}">
        <p14:creationId xmlns:p14="http://schemas.microsoft.com/office/powerpoint/2010/main" val="3585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C958FA97A0E48BB7E47653ABB2777" ma:contentTypeVersion="15" ma:contentTypeDescription="Create a new document." ma:contentTypeScope="" ma:versionID="797ca5d3ab0402890a6bcf11a2244f0a">
  <xsd:schema xmlns:xsd="http://www.w3.org/2001/XMLSchema" xmlns:xs="http://www.w3.org/2001/XMLSchema" xmlns:p="http://schemas.microsoft.com/office/2006/metadata/properties" xmlns:ns1="http://schemas.microsoft.com/sharepoint/v3" xmlns:ns2="88693de5-342e-43b5-842e-89d131e928f0" xmlns:ns3="ea745281-622a-4bc3-a864-9d1602e7b255" targetNamespace="http://schemas.microsoft.com/office/2006/metadata/properties" ma:root="true" ma:fieldsID="7ef9118810cfe30789e4c4962c4eaa33" ns1:_="" ns2:_="" ns3:_="">
    <xsd:import namespace="http://schemas.microsoft.com/sharepoint/v3"/>
    <xsd:import namespace="88693de5-342e-43b5-842e-89d131e928f0"/>
    <xsd:import namespace="ea745281-622a-4bc3-a864-9d1602e7b2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93de5-342e-43b5-842e-89d131e92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ffaf5dc-3735-4fce-97e2-f6f35f147f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5281-622a-4bc3-a864-9d1602e7b2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50e0337-4c5e-4846-9d65-7096375b5b57}" ma:internalName="TaxCatchAll" ma:showField="CatchAllData" ma:web="ea745281-622a-4bc3-a864-9d1602e7b2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ea745281-622a-4bc3-a864-9d1602e7b255" xsi:nil="true"/>
    <lcf76f155ced4ddcb4097134ff3c332f xmlns="88693de5-342e-43b5-842e-89d131e928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7C5BD5-A5AF-4319-BE8A-AF9D2027BDD9}"/>
</file>

<file path=customXml/itemProps2.xml><?xml version="1.0" encoding="utf-8"?>
<ds:datastoreItem xmlns:ds="http://schemas.openxmlformats.org/officeDocument/2006/customXml" ds:itemID="{72DCD89D-D095-4DC5-91E8-19C6E382F81F}"/>
</file>

<file path=customXml/itemProps3.xml><?xml version="1.0" encoding="utf-8"?>
<ds:datastoreItem xmlns:ds="http://schemas.openxmlformats.org/officeDocument/2006/customXml" ds:itemID="{A298D716-3287-49F6-8BD8-B657F040A6E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10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1103027930C</dc:creator>
  <cp:lastModifiedBy>Jonathan Suthard</cp:lastModifiedBy>
  <cp:revision>32</cp:revision>
  <cp:lastPrinted>2019-07-26T23:27:58Z</cp:lastPrinted>
  <dcterms:created xsi:type="dcterms:W3CDTF">2018-05-15T13:23:15Z</dcterms:created>
  <dcterms:modified xsi:type="dcterms:W3CDTF">2023-12-19T17:36:53Z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2017-12-18T00:00:00Z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2018-05-15T00:00:00Z</vt:filetime>
  </property>
  <property fmtid="{D5CDD505-2E9C-101B-9397-08002B2CF9AE}" pid="5" name="ContentTypeId">
    <vt:lpwstr>0x010100885C958FA97A0E48BB7E47653ABB2777</vt:lpwstr>
  </property>
</Properties>
</file>