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51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48DB1-36FE-4827-869A-01211657B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27A546-1867-46E3-BC12-E752A2A9A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0C42F-3966-4834-A88D-F7E9A84BE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AA7-41E6-40AC-AA98-1D5D421E2895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5F0ED-DECD-4192-ABC0-6CC54710D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0A076-A971-416B-9E78-546DF4432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1C6F-EEB9-467D-9553-1259A7F3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4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4E1BE-54F9-4852-ABBE-4959F8DE2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CBBE1-2692-4B71-BCD7-7D3CD188D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EF5C2-4517-44D6-AA50-9C657D766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AA7-41E6-40AC-AA98-1D5D421E2895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183CE-5643-47B5-9C3E-23A48322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65C7C-4513-4F79-8C59-5369721CD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1C6F-EEB9-467D-9553-1259A7F3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1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5EDB2E-1699-4E70-863F-89FC1F923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0E77F8-4FF7-4511-AD95-6CDB7801B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B17F0-5F7F-4C9C-8469-F06A66510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AA7-41E6-40AC-AA98-1D5D421E2895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3A670-7817-4121-812F-969B7D480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02188-A93D-4A5D-94AA-AADE45F0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1C6F-EEB9-467D-9553-1259A7F3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5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A4CB6-3792-419B-B8C7-BB7A4E387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F2CC2-8417-451C-9E03-8151418E6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5C438-E841-4D23-974F-8314D0951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AA7-41E6-40AC-AA98-1D5D421E2895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786BB-E1CA-4369-8FDD-DDE17FD21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4405C-EC94-4146-8C2E-5EF6981C6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1C6F-EEB9-467D-9553-1259A7F3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6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7258A-6F69-4FF5-9C11-9159EABF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BC8D3-D64B-4214-A851-5CB47940B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8D8C7-C6DA-41C3-BD6C-37A9D34D1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AA7-41E6-40AC-AA98-1D5D421E2895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AC02F-3223-4F4E-8525-9186CCCB7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8EEAF-4C8C-4F19-82DE-6F3872C59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1C6F-EEB9-467D-9553-1259A7F3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1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8ADF-BD70-4B30-B516-D3BDFF77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8E64D-4DFC-4D70-8FC9-FE15E5237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AB58FC-CD01-4177-BDD3-0A5C97ECA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0A6A3E-84AC-4464-B5AC-9A80CD38A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AA7-41E6-40AC-AA98-1D5D421E2895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A01E4-1307-4A29-8D11-FA2D2F3E4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7C7B9C-B00B-4F8E-9F32-0C229052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1C6F-EEB9-467D-9553-1259A7F3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2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AF41C-6A53-4591-A147-C8F9BCE3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93253-AEA6-49C5-B86C-FBD1A121C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17189-CEF1-4455-869E-6FE70327E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A07AC1-D492-4941-9030-FB43A07570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1B17B-E991-49C8-9959-3265A4485E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CD5B06-A584-418E-8530-EED356E8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AA7-41E6-40AC-AA98-1D5D421E2895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5200C0-2FE4-4252-917B-815C40FA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FB6964-AB80-4686-8191-3035689EE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1C6F-EEB9-467D-9553-1259A7F3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2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554D5-20FA-4DDE-95F6-23E36791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3CF9C6-5E36-4AA5-8C87-809EDDE14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AA7-41E6-40AC-AA98-1D5D421E2895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03C906-F1BA-4EC6-BCEC-205612345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2FF3F-67E5-4E7A-973D-E82F1FFDA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1C6F-EEB9-467D-9553-1259A7F3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6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1025E2-E570-436B-BB58-FC3DC949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AA7-41E6-40AC-AA98-1D5D421E2895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D00A60-E5CB-48BF-B56B-EE5D532C4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D2DEC-1A59-40F7-A892-5D322D0FF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1C6F-EEB9-467D-9553-1259A7F3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38895-906E-4E0B-8273-19ED5E777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7D266-26E8-4AFD-B299-E703432D4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D45C8E-C48B-4034-9ABF-D984E9DEB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7C6D7-A5E9-4742-A67A-6C4DC0E7F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AA7-41E6-40AC-AA98-1D5D421E2895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29562-BE42-473D-9841-3195E5443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59C0F-A584-4BC2-84EB-A23010EA5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1C6F-EEB9-467D-9553-1259A7F3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70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A299A-FB71-49A7-82B0-68DE29785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A9CB90-3CC8-4F28-B9FE-AAA1D94FC4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0D7941-00F3-4A11-BA8B-044DC11B8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A0A16-64AB-4F36-B58D-3B5A02882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AA7-41E6-40AC-AA98-1D5D421E2895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7A8E1-E888-4D82-855B-007D7DD4D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5654B-374C-45AF-A7EB-CDC98E038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1C6F-EEB9-467D-9553-1259A7F3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8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87225-9650-45B5-8E67-B212674A7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33478-6E1C-4530-9348-0E892042B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915A1-BC12-4D2A-8053-DF1DCA03A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1DAA7-41E6-40AC-AA98-1D5D421E2895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9E40F-FEE4-4DD6-A34F-B28EDD703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7E57B-89D5-4BFF-9F8A-2391F9764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11C6F-EEB9-467D-9553-1259A7F3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C2C62C-8516-42F4-9BC7-AA53E034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NC-804 PFT Records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1DC308-4EA0-46B3-8419-80D81B772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/>
              <a:t>Male</a:t>
            </a:r>
          </a:p>
          <a:p>
            <a:pPr lvl="1"/>
            <a:r>
              <a:rPr lang="en-US" b="1" dirty="0"/>
              <a:t>1 Mile Run:  </a:t>
            </a:r>
            <a:r>
              <a:rPr lang="en-US" b="1" dirty="0">
                <a:solidFill>
                  <a:srgbClr val="FF0000"/>
                </a:solidFill>
              </a:rPr>
              <a:t>5min 46sec </a:t>
            </a:r>
            <a:r>
              <a:rPr lang="en-US" dirty="0"/>
              <a:t>(</a:t>
            </a:r>
            <a:r>
              <a:rPr lang="en-US" b="1" dirty="0">
                <a:solidFill>
                  <a:srgbClr val="00B050"/>
                </a:solidFill>
              </a:rPr>
              <a:t>Rouse</a:t>
            </a:r>
            <a:r>
              <a:rPr lang="en-US" dirty="0"/>
              <a:t>; Spring 2019)</a:t>
            </a:r>
          </a:p>
          <a:p>
            <a:pPr lvl="1"/>
            <a:r>
              <a:rPr lang="en-US" b="1" dirty="0"/>
              <a:t>Shuttle Run:  </a:t>
            </a:r>
            <a:r>
              <a:rPr lang="en-US" b="1" dirty="0">
                <a:solidFill>
                  <a:srgbClr val="FF0000"/>
                </a:solidFill>
              </a:rPr>
              <a:t>8.6sec</a:t>
            </a:r>
            <a:r>
              <a:rPr lang="en-US" dirty="0"/>
              <a:t> (</a:t>
            </a:r>
            <a:r>
              <a:rPr lang="en-US" b="1" dirty="0">
                <a:solidFill>
                  <a:srgbClr val="00B050"/>
                </a:solidFill>
              </a:rPr>
              <a:t>Rouse</a:t>
            </a:r>
            <a:r>
              <a:rPr lang="en-US" dirty="0"/>
              <a:t>; Spring 2019)</a:t>
            </a:r>
          </a:p>
          <a:p>
            <a:pPr lvl="1"/>
            <a:r>
              <a:rPr lang="en-US" b="1" dirty="0"/>
              <a:t>Push-ups: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74</a:t>
            </a:r>
            <a:r>
              <a:rPr lang="en-US" dirty="0"/>
              <a:t> (</a:t>
            </a:r>
            <a:r>
              <a:rPr lang="en-US" b="1" dirty="0">
                <a:solidFill>
                  <a:srgbClr val="00B050"/>
                </a:solidFill>
              </a:rPr>
              <a:t>Rouse</a:t>
            </a:r>
            <a:r>
              <a:rPr lang="en-US" dirty="0"/>
              <a:t>; Spring 2019)</a:t>
            </a:r>
          </a:p>
          <a:p>
            <a:pPr lvl="1"/>
            <a:r>
              <a:rPr lang="en-US" b="1" dirty="0"/>
              <a:t>Sit-ups: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72</a:t>
            </a:r>
            <a:r>
              <a:rPr lang="en-US" dirty="0"/>
              <a:t> (</a:t>
            </a:r>
            <a:r>
              <a:rPr lang="en-US" b="1" dirty="0">
                <a:solidFill>
                  <a:srgbClr val="00B050"/>
                </a:solidFill>
              </a:rPr>
              <a:t>Rouse</a:t>
            </a:r>
            <a:r>
              <a:rPr lang="en-US" dirty="0"/>
              <a:t>; Spring 2019)</a:t>
            </a:r>
          </a:p>
          <a:p>
            <a:pPr lvl="1"/>
            <a:r>
              <a:rPr lang="en-US" b="1" dirty="0"/>
              <a:t>Sit &amp; Reach: </a:t>
            </a:r>
            <a:r>
              <a:rPr lang="en-US" b="1" dirty="0">
                <a:solidFill>
                  <a:srgbClr val="FF0000"/>
                </a:solidFill>
              </a:rPr>
              <a:t>45cm</a:t>
            </a:r>
            <a:r>
              <a:rPr lang="en-US" dirty="0"/>
              <a:t> (</a:t>
            </a:r>
            <a:r>
              <a:rPr lang="en-US" b="1" dirty="0" err="1">
                <a:solidFill>
                  <a:srgbClr val="00B050"/>
                </a:solidFill>
              </a:rPr>
              <a:t>Ospino</a:t>
            </a:r>
            <a:r>
              <a:rPr lang="en-US" dirty="0"/>
              <a:t>; Spring 2019) </a:t>
            </a:r>
          </a:p>
          <a:p>
            <a:pPr lvl="1"/>
            <a:endParaRPr lang="en-US" dirty="0"/>
          </a:p>
          <a:p>
            <a:r>
              <a:rPr lang="en-US" b="1" u="sng" dirty="0"/>
              <a:t>Female</a:t>
            </a:r>
          </a:p>
          <a:p>
            <a:pPr lvl="1"/>
            <a:r>
              <a:rPr lang="en-US" b="1" dirty="0"/>
              <a:t>1 Mile Run:  </a:t>
            </a:r>
            <a:r>
              <a:rPr lang="en-US" b="1" dirty="0">
                <a:solidFill>
                  <a:srgbClr val="FF0000"/>
                </a:solidFill>
              </a:rPr>
              <a:t>8min 27sec </a:t>
            </a:r>
            <a:r>
              <a:rPr lang="en-US" dirty="0"/>
              <a:t>(</a:t>
            </a:r>
            <a:r>
              <a:rPr lang="en-US" b="1" dirty="0">
                <a:solidFill>
                  <a:srgbClr val="00B050"/>
                </a:solidFill>
              </a:rPr>
              <a:t>Christie</a:t>
            </a:r>
            <a:r>
              <a:rPr lang="en-US" dirty="0"/>
              <a:t>; Fall 2017)</a:t>
            </a:r>
          </a:p>
          <a:p>
            <a:pPr lvl="1"/>
            <a:r>
              <a:rPr lang="en-US" b="1" dirty="0"/>
              <a:t>Shuttle Run:  </a:t>
            </a:r>
            <a:r>
              <a:rPr lang="en-US" b="1" dirty="0">
                <a:solidFill>
                  <a:srgbClr val="FF0000"/>
                </a:solidFill>
              </a:rPr>
              <a:t>9.4sec</a:t>
            </a:r>
            <a:r>
              <a:rPr lang="en-US" dirty="0"/>
              <a:t> (</a:t>
            </a:r>
            <a:r>
              <a:rPr lang="en-US" b="1" dirty="0">
                <a:solidFill>
                  <a:srgbClr val="00B050"/>
                </a:solidFill>
              </a:rPr>
              <a:t>Griffin</a:t>
            </a:r>
            <a:r>
              <a:rPr lang="en-US" dirty="0"/>
              <a:t>; Spring 2019)</a:t>
            </a:r>
          </a:p>
          <a:p>
            <a:pPr lvl="1"/>
            <a:r>
              <a:rPr lang="en-US" b="1" dirty="0"/>
              <a:t>Push-ups: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56</a:t>
            </a:r>
            <a:r>
              <a:rPr lang="en-US" dirty="0"/>
              <a:t> (</a:t>
            </a:r>
            <a:r>
              <a:rPr lang="en-US" b="1" dirty="0">
                <a:solidFill>
                  <a:srgbClr val="00B050"/>
                </a:solidFill>
              </a:rPr>
              <a:t>Griffin</a:t>
            </a:r>
            <a:r>
              <a:rPr lang="en-US" dirty="0"/>
              <a:t>; Spring 2019)</a:t>
            </a:r>
          </a:p>
          <a:p>
            <a:pPr lvl="1"/>
            <a:r>
              <a:rPr lang="en-US" b="1" dirty="0"/>
              <a:t>Sit-ups: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61</a:t>
            </a:r>
            <a:r>
              <a:rPr lang="en-US" dirty="0"/>
              <a:t> (</a:t>
            </a:r>
            <a:r>
              <a:rPr lang="en-US" b="1" dirty="0">
                <a:solidFill>
                  <a:srgbClr val="00B050"/>
                </a:solidFill>
              </a:rPr>
              <a:t>Griffin</a:t>
            </a:r>
            <a:r>
              <a:rPr lang="en-US" dirty="0"/>
              <a:t>; Spring 2019)</a:t>
            </a:r>
          </a:p>
          <a:p>
            <a:pPr lvl="1"/>
            <a:r>
              <a:rPr lang="en-US" b="1" dirty="0"/>
              <a:t>Sit &amp; Reach: </a:t>
            </a:r>
            <a:r>
              <a:rPr lang="en-US" b="1" dirty="0">
                <a:solidFill>
                  <a:srgbClr val="FF0000"/>
                </a:solidFill>
              </a:rPr>
              <a:t>53cm</a:t>
            </a:r>
            <a:r>
              <a:rPr lang="en-US" dirty="0"/>
              <a:t> (</a:t>
            </a:r>
            <a:r>
              <a:rPr lang="en-US" b="1" dirty="0">
                <a:solidFill>
                  <a:srgbClr val="00B050"/>
                </a:solidFill>
              </a:rPr>
              <a:t>Harris</a:t>
            </a:r>
            <a:r>
              <a:rPr lang="en-US" dirty="0"/>
              <a:t>; Fall 2017) </a:t>
            </a:r>
          </a:p>
        </p:txBody>
      </p:sp>
    </p:spTree>
    <p:extLst>
      <p:ext uri="{BB962C8B-B14F-4D97-AF65-F5344CB8AC3E}">
        <p14:creationId xmlns:p14="http://schemas.microsoft.com/office/powerpoint/2010/main" val="3984108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107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NC-804 PFT Records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NC-804 PFT Records</dc:title>
  <dc:creator>Jesse Smith</dc:creator>
  <cp:lastModifiedBy>Jesse Smith</cp:lastModifiedBy>
  <cp:revision>2</cp:revision>
  <dcterms:created xsi:type="dcterms:W3CDTF">2019-08-29T21:27:55Z</dcterms:created>
  <dcterms:modified xsi:type="dcterms:W3CDTF">2019-08-30T11:33:35Z</dcterms:modified>
</cp:coreProperties>
</file>