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9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BB1E5-918E-42E5-8658-D29E786FB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2BD8A5-F1AD-4A39-B2EB-C8513F414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24E56-76B0-42D6-8749-44FE5C5BD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F5B1-243B-459E-9514-023D1C629B60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B6A25-594D-471F-9395-0ABB5920E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603CA-A98A-4451-AC04-1C34FAA1A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7E8-F915-4AF1-A876-32330816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1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DC898-D7BD-4FB6-A02E-CB5BBBAB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D9B5C1-EE2F-4AB9-BF2B-C8B75D498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9A305-A6AF-431D-A75C-B1CA3590B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F5B1-243B-459E-9514-023D1C629B60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0845E-B7E0-4532-A1B2-6E42D1AF9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611A6-5B3F-413D-9436-3D4609A67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7E8-F915-4AF1-A876-32330816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5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B71B52-4C0F-4FCE-883A-57B208D4CE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3F6EA4-284C-4736-939E-5C5968691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545A7-0813-4F70-9A62-1430DBB77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F5B1-243B-459E-9514-023D1C629B60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8CC1A-AF57-4AAC-B9E4-456129BAD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24839-3948-4573-AA92-B5D66B67A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7E8-F915-4AF1-A876-32330816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2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56AD5-3CFB-40EA-A427-DC2F5CA0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B70F6-7E0F-4F70-A65F-EFD1763B7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26B88-B1A7-4B13-9A64-209AE762A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F5B1-243B-459E-9514-023D1C629B60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C877C-2CB1-47FC-85CD-7EBEB89FE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16BEF-62B0-4901-8F5F-C38F2E883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7E8-F915-4AF1-A876-32330816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8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5D42F-5346-4D48-A5E4-9A28503E8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8633C-0568-486C-9E0F-ACF3D044D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44240-7FD8-4D9B-B16C-3DCF40CB2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F5B1-243B-459E-9514-023D1C629B60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4714F-B31F-459E-B29B-E4FB4744A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FE787-D90D-45F9-B535-2D2B75E2B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7E8-F915-4AF1-A876-32330816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EA65A-42DF-4445-972C-139DC42EB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AC578-7438-4B50-B3D8-2C8AD13FC9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4ECCD7-4399-4EA7-9D37-CE12488CA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1A0DE-6450-4B6B-96ED-AFBC396FC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F5B1-243B-459E-9514-023D1C629B60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A0447-6C81-4149-B40D-88B4DD817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B03B9-03DC-40FB-95B3-572DCAEF1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7E8-F915-4AF1-A876-32330816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6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5C571-6233-4057-8ACD-EBACA8D22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45090-B9A4-4E9C-9A2D-1562B79CE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97B71D-FF70-4101-A572-61104388A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2984EF-4224-4125-A0D3-39367B077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45F7E4-51AF-4A4C-8821-1ADBBB68A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38EE5D-3ADB-43AC-B298-08339DDE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F5B1-243B-459E-9514-023D1C629B60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E7D19D-BC75-4CCF-9C9C-83B3D9C1B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4D654D-E0F4-4E37-85A3-C7FAA3701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7E8-F915-4AF1-A876-32330816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7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CDE8-B977-46F9-B348-C5E1A3242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6454E9-C3C5-4AD2-A493-8E297D6D9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F5B1-243B-459E-9514-023D1C629B60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1FA940-59C9-4D4B-B5E6-F52AAD876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C2761B-94C1-4F83-9416-BAE3C0DC4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7E8-F915-4AF1-A876-32330816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3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5477A6-8338-4E4B-87B2-68399E936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F5B1-243B-459E-9514-023D1C629B60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7C640-6B4D-4739-92B3-5462041B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F4D544-55F5-4433-81D6-E8F7AEDE0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7E8-F915-4AF1-A876-32330816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5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8C9D-E52A-481B-BE0C-8E8330D82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F2206-9DD8-459C-8010-11CE6CB3F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B06A7-2393-4C5F-BA8E-902F6A745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6CA829-EC7A-440F-A197-7AD00977B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F5B1-243B-459E-9514-023D1C629B60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C9D7C-95CA-435A-A104-943A8BE64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CFE13-A575-4500-8F6E-9816A93B1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7E8-F915-4AF1-A876-32330816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0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0853D-8C78-4304-8CF0-89711342C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34766C-9148-4AA9-8899-105A69F221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34A72-2A0E-414C-A90C-401DFFD8E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2C76F5-6E24-4BE1-9170-CBB12A7B3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F5B1-243B-459E-9514-023D1C629B60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8CF524-B6C2-4314-8EA6-785AD9902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CE98EC-E74C-44E3-8B79-2AE80D275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7E8-F915-4AF1-A876-32330816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9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64D060-E189-4E99-A423-04A6F0ADF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64E2A-65F8-45C2-BD0C-44BB8C2F0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D3A73-2FF3-430C-978D-73D5D0819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AF5B1-243B-459E-9514-023D1C629B60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0B2D7-040F-4312-A56B-549E934B6D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A2B43-B951-4E98-9A2B-DC4B2F4BAC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2B7E8-F915-4AF1-A876-32330816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2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BF09513-783B-46BC-B167-C543E6657347}"/>
              </a:ext>
            </a:extLst>
          </p:cNvPr>
          <p:cNvSpPr/>
          <p:nvPr/>
        </p:nvSpPr>
        <p:spPr>
          <a:xfrm>
            <a:off x="1576905" y="1545562"/>
            <a:ext cx="1006679" cy="654341"/>
          </a:xfrm>
          <a:prstGeom prst="rect">
            <a:avLst/>
          </a:prstGeom>
          <a:noFill/>
          <a:ln w="349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Cruze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754CDE-D7C8-4040-9806-654B092E77E3}"/>
              </a:ext>
            </a:extLst>
          </p:cNvPr>
          <p:cNvSpPr/>
          <p:nvPr/>
        </p:nvSpPr>
        <p:spPr>
          <a:xfrm>
            <a:off x="6672634" y="1576317"/>
            <a:ext cx="1006679" cy="6543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Ellis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DD42E6-9F6F-4404-AB65-A7E6EBF3D859}"/>
              </a:ext>
            </a:extLst>
          </p:cNvPr>
          <p:cNvSpPr/>
          <p:nvPr/>
        </p:nvSpPr>
        <p:spPr>
          <a:xfrm>
            <a:off x="7945912" y="1576316"/>
            <a:ext cx="1006679" cy="6543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Christman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6F0B36-5DFE-44C5-92DE-86BB184B6FA6}"/>
              </a:ext>
            </a:extLst>
          </p:cNvPr>
          <p:cNvSpPr/>
          <p:nvPr/>
        </p:nvSpPr>
        <p:spPr>
          <a:xfrm>
            <a:off x="1576905" y="2353067"/>
            <a:ext cx="1006679" cy="65434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Castro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48570E6-1D66-4DC8-83EE-96313C644540}"/>
              </a:ext>
            </a:extLst>
          </p:cNvPr>
          <p:cNvSpPr/>
          <p:nvPr/>
        </p:nvSpPr>
        <p:spPr>
          <a:xfrm>
            <a:off x="6672634" y="2353066"/>
            <a:ext cx="1006679" cy="654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Jones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C9AF0E0-D214-4388-A442-3DBCDCAD3507}"/>
              </a:ext>
            </a:extLst>
          </p:cNvPr>
          <p:cNvSpPr/>
          <p:nvPr/>
        </p:nvSpPr>
        <p:spPr>
          <a:xfrm>
            <a:off x="7945912" y="2353065"/>
            <a:ext cx="1006679" cy="654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Williams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A0F56-5905-4D2E-B3BB-0F476A0E99CA}"/>
              </a:ext>
            </a:extLst>
          </p:cNvPr>
          <p:cNvSpPr/>
          <p:nvPr/>
        </p:nvSpPr>
        <p:spPr>
          <a:xfrm>
            <a:off x="1576905" y="3132972"/>
            <a:ext cx="1006679" cy="65434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Garcia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525E311-D65F-4ACB-A3B7-02CB821FB940}"/>
              </a:ext>
            </a:extLst>
          </p:cNvPr>
          <p:cNvSpPr/>
          <p:nvPr/>
        </p:nvSpPr>
        <p:spPr>
          <a:xfrm>
            <a:off x="7945912" y="3132970"/>
            <a:ext cx="1006679" cy="654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Warren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FF8E679-3EF2-4C28-9FAB-119B6491D376}"/>
              </a:ext>
            </a:extLst>
          </p:cNvPr>
          <p:cNvSpPr/>
          <p:nvPr/>
        </p:nvSpPr>
        <p:spPr>
          <a:xfrm>
            <a:off x="1576905" y="3906199"/>
            <a:ext cx="1006679" cy="65434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Harris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872E669-4AA6-4C31-AF9C-259FCED33F11}"/>
              </a:ext>
            </a:extLst>
          </p:cNvPr>
          <p:cNvSpPr/>
          <p:nvPr/>
        </p:nvSpPr>
        <p:spPr>
          <a:xfrm>
            <a:off x="6672634" y="3906198"/>
            <a:ext cx="1006679" cy="654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Bridgers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56ED03E-DA79-46BD-8CF8-C593C7062BD2}"/>
              </a:ext>
            </a:extLst>
          </p:cNvPr>
          <p:cNvSpPr/>
          <p:nvPr/>
        </p:nvSpPr>
        <p:spPr>
          <a:xfrm>
            <a:off x="7945912" y="3906197"/>
            <a:ext cx="1006679" cy="654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Lopez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</a:rPr>
              <a:t>Castaneda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EC3F36-A7CD-4134-90BB-533C2F3827E2}"/>
              </a:ext>
            </a:extLst>
          </p:cNvPr>
          <p:cNvSpPr/>
          <p:nvPr/>
        </p:nvSpPr>
        <p:spPr>
          <a:xfrm>
            <a:off x="1578213" y="4679426"/>
            <a:ext cx="1006679" cy="65434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White-Spencer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2C59781-6B98-4484-A075-35677ABF2F12}"/>
              </a:ext>
            </a:extLst>
          </p:cNvPr>
          <p:cNvSpPr/>
          <p:nvPr/>
        </p:nvSpPr>
        <p:spPr>
          <a:xfrm>
            <a:off x="6673942" y="4679425"/>
            <a:ext cx="1006679" cy="654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Wiggins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7A7394E-4AE0-46EF-9D72-3884B6B540E3}"/>
              </a:ext>
            </a:extLst>
          </p:cNvPr>
          <p:cNvSpPr/>
          <p:nvPr/>
        </p:nvSpPr>
        <p:spPr>
          <a:xfrm>
            <a:off x="7947220" y="4679424"/>
            <a:ext cx="1006679" cy="654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Franklin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9F26B7-BB5D-46AE-B29F-D7F4BA276E10}"/>
              </a:ext>
            </a:extLst>
          </p:cNvPr>
          <p:cNvSpPr/>
          <p:nvPr/>
        </p:nvSpPr>
        <p:spPr>
          <a:xfrm>
            <a:off x="2828016" y="1566728"/>
            <a:ext cx="1006679" cy="654341"/>
          </a:xfrm>
          <a:prstGeom prst="rect">
            <a:avLst/>
          </a:prstGeom>
          <a:noFill/>
          <a:ln w="349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Babbitt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F661F2-3CAB-4E78-BD82-5FA0B8CB2B80}"/>
              </a:ext>
            </a:extLst>
          </p:cNvPr>
          <p:cNvSpPr/>
          <p:nvPr/>
        </p:nvSpPr>
        <p:spPr>
          <a:xfrm>
            <a:off x="2828016" y="2343477"/>
            <a:ext cx="1006679" cy="65434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Durham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A0A497F-8F8D-4675-878C-CC0560AB7644}"/>
              </a:ext>
            </a:extLst>
          </p:cNvPr>
          <p:cNvSpPr/>
          <p:nvPr/>
        </p:nvSpPr>
        <p:spPr>
          <a:xfrm>
            <a:off x="2828016" y="3123382"/>
            <a:ext cx="1006679" cy="65434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Smalls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5241224-FFB1-4967-87A0-1E8A26777BDF}"/>
              </a:ext>
            </a:extLst>
          </p:cNvPr>
          <p:cNvSpPr/>
          <p:nvPr/>
        </p:nvSpPr>
        <p:spPr>
          <a:xfrm>
            <a:off x="2828016" y="3896609"/>
            <a:ext cx="1006679" cy="65434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Lovic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FF780AA-1B29-48DF-BD30-38A1363037E6}"/>
              </a:ext>
            </a:extLst>
          </p:cNvPr>
          <p:cNvSpPr/>
          <p:nvPr/>
        </p:nvSpPr>
        <p:spPr>
          <a:xfrm>
            <a:off x="2829324" y="4669836"/>
            <a:ext cx="1006679" cy="65434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Edwards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B3A12CB-3AD8-42CE-A885-5DFC867C7AF1}"/>
              </a:ext>
            </a:extLst>
          </p:cNvPr>
          <p:cNvSpPr/>
          <p:nvPr/>
        </p:nvSpPr>
        <p:spPr>
          <a:xfrm>
            <a:off x="1587618" y="5479949"/>
            <a:ext cx="1006679" cy="654341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8AD696A-6EBE-4CF7-9827-27E38E03C32C}"/>
              </a:ext>
            </a:extLst>
          </p:cNvPr>
          <p:cNvSpPr/>
          <p:nvPr/>
        </p:nvSpPr>
        <p:spPr>
          <a:xfrm>
            <a:off x="2840290" y="5450577"/>
            <a:ext cx="1006679" cy="65434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Gomez Vasquez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350B95-6744-4172-B0C2-87423A059DED}"/>
              </a:ext>
            </a:extLst>
          </p:cNvPr>
          <p:cNvSpPr/>
          <p:nvPr/>
        </p:nvSpPr>
        <p:spPr>
          <a:xfrm>
            <a:off x="351054" y="1576316"/>
            <a:ext cx="1006679" cy="654341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Greenfield-Williams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8448D3-DC43-4BCE-BADB-7EBC5A5919DD}"/>
              </a:ext>
            </a:extLst>
          </p:cNvPr>
          <p:cNvSpPr/>
          <p:nvPr/>
        </p:nvSpPr>
        <p:spPr>
          <a:xfrm>
            <a:off x="351054" y="2353065"/>
            <a:ext cx="1006679" cy="65434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Jenkins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A666F51-1484-42F0-A265-5903DFBF7A82}"/>
              </a:ext>
            </a:extLst>
          </p:cNvPr>
          <p:cNvSpPr/>
          <p:nvPr/>
        </p:nvSpPr>
        <p:spPr>
          <a:xfrm>
            <a:off x="351054" y="3132970"/>
            <a:ext cx="1006679" cy="65434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Bryant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D9B079D-FF30-4D90-B85C-4A0EEEE251EE}"/>
              </a:ext>
            </a:extLst>
          </p:cNvPr>
          <p:cNvSpPr/>
          <p:nvPr/>
        </p:nvSpPr>
        <p:spPr>
          <a:xfrm>
            <a:off x="351054" y="3906197"/>
            <a:ext cx="1006679" cy="65434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Pedersen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D78466B-3CCE-4661-84DE-4B78B4B6F50D}"/>
              </a:ext>
            </a:extLst>
          </p:cNvPr>
          <p:cNvSpPr/>
          <p:nvPr/>
        </p:nvSpPr>
        <p:spPr>
          <a:xfrm>
            <a:off x="352362" y="4679424"/>
            <a:ext cx="1006679" cy="65434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Lamm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16DAEB-7554-4443-B002-8A078362FFF1}"/>
              </a:ext>
            </a:extLst>
          </p:cNvPr>
          <p:cNvSpPr/>
          <p:nvPr/>
        </p:nvSpPr>
        <p:spPr>
          <a:xfrm>
            <a:off x="5399356" y="1576317"/>
            <a:ext cx="1006679" cy="6543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Thompson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B58D0B-B099-4B8A-B89C-928AB7219A62}"/>
              </a:ext>
            </a:extLst>
          </p:cNvPr>
          <p:cNvSpPr/>
          <p:nvPr/>
        </p:nvSpPr>
        <p:spPr>
          <a:xfrm>
            <a:off x="5399356" y="2353066"/>
            <a:ext cx="1006679" cy="654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Robles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9DB0EDD-4F3F-4356-A034-020446BCB29F}"/>
              </a:ext>
            </a:extLst>
          </p:cNvPr>
          <p:cNvSpPr/>
          <p:nvPr/>
        </p:nvSpPr>
        <p:spPr>
          <a:xfrm>
            <a:off x="5399356" y="3132971"/>
            <a:ext cx="1006679" cy="654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Mozingo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DAEE8EA-2D3B-4130-BEDF-C1BEFDEFD6A8}"/>
              </a:ext>
            </a:extLst>
          </p:cNvPr>
          <p:cNvSpPr/>
          <p:nvPr/>
        </p:nvSpPr>
        <p:spPr>
          <a:xfrm>
            <a:off x="5399356" y="3906198"/>
            <a:ext cx="1006679" cy="654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Best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70EB128-9215-4229-8A98-F6ABEEAC4E8C}"/>
              </a:ext>
            </a:extLst>
          </p:cNvPr>
          <p:cNvSpPr/>
          <p:nvPr/>
        </p:nvSpPr>
        <p:spPr>
          <a:xfrm>
            <a:off x="5400664" y="4679425"/>
            <a:ext cx="1006679" cy="654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FF0000"/>
                </a:solidFill>
              </a:rPr>
              <a:t>McClarin</a:t>
            </a:r>
            <a:r>
              <a:rPr lang="en-US" sz="1400" dirty="0">
                <a:solidFill>
                  <a:srgbClr val="FF0000"/>
                </a:solidFill>
              </a:rPr>
              <a:t>, 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268828D-D19D-4874-B2E1-74C0E4AC565B}"/>
              </a:ext>
            </a:extLst>
          </p:cNvPr>
          <p:cNvSpPr/>
          <p:nvPr/>
        </p:nvSpPr>
        <p:spPr>
          <a:xfrm>
            <a:off x="5399356" y="5452652"/>
            <a:ext cx="1006679" cy="65434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Griffin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50EA012-C69A-455F-B37A-FBF25F130AF4}"/>
              </a:ext>
            </a:extLst>
          </p:cNvPr>
          <p:cNvSpPr/>
          <p:nvPr/>
        </p:nvSpPr>
        <p:spPr>
          <a:xfrm>
            <a:off x="6672634" y="5452652"/>
            <a:ext cx="1006679" cy="65434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Kenon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353C167-DAEB-41CD-8AF0-C2B51818820A}"/>
              </a:ext>
            </a:extLst>
          </p:cNvPr>
          <p:cNvSpPr txBox="1"/>
          <p:nvPr/>
        </p:nvSpPr>
        <p:spPr>
          <a:xfrm>
            <a:off x="3285456" y="691966"/>
            <a:ext cx="184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FRONT OF ROOM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7A97D26-6C4E-4EE7-AE97-10ECCF3F4E12}"/>
              </a:ext>
            </a:extLst>
          </p:cNvPr>
          <p:cNvCxnSpPr/>
          <p:nvPr/>
        </p:nvCxnSpPr>
        <p:spPr>
          <a:xfrm>
            <a:off x="9070258" y="0"/>
            <a:ext cx="0" cy="610699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90C45BA1-3827-495C-96D0-EEAF80AE1FA0}"/>
              </a:ext>
            </a:extLst>
          </p:cNvPr>
          <p:cNvSpPr txBox="1"/>
          <p:nvPr/>
        </p:nvSpPr>
        <p:spPr>
          <a:xfrm>
            <a:off x="7945912" y="6334420"/>
            <a:ext cx="228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Only Door:  Entry/Exit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E82043B-DD38-4336-B0F4-7480027FE217}"/>
              </a:ext>
            </a:extLst>
          </p:cNvPr>
          <p:cNvSpPr txBox="1"/>
          <p:nvPr/>
        </p:nvSpPr>
        <p:spPr>
          <a:xfrm>
            <a:off x="9345561" y="445577"/>
            <a:ext cx="281455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Rules</a:t>
            </a:r>
          </a:p>
          <a:p>
            <a:pPr marL="342900" indent="-342900">
              <a:buAutoNum type="arabicPeriod"/>
            </a:pPr>
            <a:r>
              <a:rPr lang="en-US" dirty="0"/>
              <a:t>Sit in assigned seat</a:t>
            </a:r>
          </a:p>
          <a:p>
            <a:pPr marL="342900" indent="-342900">
              <a:buAutoNum type="arabicPeriod"/>
            </a:pPr>
            <a:r>
              <a:rPr lang="en-US" dirty="0"/>
              <a:t>No Electronics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Unless give class ok</a:t>
            </a:r>
          </a:p>
          <a:p>
            <a:pPr marL="342900" indent="-342900">
              <a:buAutoNum type="arabicPeriod"/>
            </a:pPr>
            <a:r>
              <a:rPr lang="en-US" dirty="0"/>
              <a:t>No gum or food</a:t>
            </a:r>
          </a:p>
          <a:p>
            <a:pPr marL="342900" indent="-342900">
              <a:buAutoNum type="arabicPeriod"/>
            </a:pPr>
            <a:r>
              <a:rPr lang="en-US" dirty="0"/>
              <a:t>Water Only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327416F-93B7-4546-8288-17634FE5C1C6}"/>
              </a:ext>
            </a:extLst>
          </p:cNvPr>
          <p:cNvSpPr/>
          <p:nvPr/>
        </p:nvSpPr>
        <p:spPr>
          <a:xfrm>
            <a:off x="4133473" y="1574244"/>
            <a:ext cx="1006679" cy="6543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B677418-2C79-4D0D-883B-26B4ED77BEEE}"/>
              </a:ext>
            </a:extLst>
          </p:cNvPr>
          <p:cNvSpPr/>
          <p:nvPr/>
        </p:nvSpPr>
        <p:spPr>
          <a:xfrm>
            <a:off x="4133473" y="3130898"/>
            <a:ext cx="1006679" cy="654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Baker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4BDD687-0530-4CF0-ADBC-5FB2EB0F1454}"/>
              </a:ext>
            </a:extLst>
          </p:cNvPr>
          <p:cNvSpPr/>
          <p:nvPr/>
        </p:nvSpPr>
        <p:spPr>
          <a:xfrm>
            <a:off x="4134781" y="4677352"/>
            <a:ext cx="1006679" cy="654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Brown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2496819-32EF-4C3B-9C8A-98BE7EA99A0C}"/>
              </a:ext>
            </a:extLst>
          </p:cNvPr>
          <p:cNvSpPr/>
          <p:nvPr/>
        </p:nvSpPr>
        <p:spPr>
          <a:xfrm>
            <a:off x="4133473" y="5450579"/>
            <a:ext cx="1006679" cy="65434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rgbClr val="FF0000"/>
                </a:solidFill>
              </a:rPr>
              <a:t>Flores M.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19DF64F-6560-4D2B-9B18-A07E198604C5}"/>
              </a:ext>
            </a:extLst>
          </p:cNvPr>
          <p:cNvSpPr/>
          <p:nvPr/>
        </p:nvSpPr>
        <p:spPr>
          <a:xfrm>
            <a:off x="6683956" y="3130897"/>
            <a:ext cx="1006679" cy="654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Whitfield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8A6A9E3-8419-4072-AC27-3C63E294F054}"/>
              </a:ext>
            </a:extLst>
          </p:cNvPr>
          <p:cNvSpPr/>
          <p:nvPr/>
        </p:nvSpPr>
        <p:spPr>
          <a:xfrm>
            <a:off x="1587619" y="5479950"/>
            <a:ext cx="1006679" cy="65434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Pearmon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04317F8-52C3-4225-8447-166FA9560D5F}"/>
              </a:ext>
            </a:extLst>
          </p:cNvPr>
          <p:cNvSpPr/>
          <p:nvPr/>
        </p:nvSpPr>
        <p:spPr>
          <a:xfrm>
            <a:off x="4130209" y="2374553"/>
            <a:ext cx="1006679" cy="654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Smith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A9B574F-3378-4D9C-A18D-D21D00BF4BAF}"/>
              </a:ext>
            </a:extLst>
          </p:cNvPr>
          <p:cNvSpPr/>
          <p:nvPr/>
        </p:nvSpPr>
        <p:spPr>
          <a:xfrm>
            <a:off x="4117375" y="3900364"/>
            <a:ext cx="1006679" cy="654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King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6F1D197-401A-4280-93E3-7AE6FF079A55}"/>
              </a:ext>
            </a:extLst>
          </p:cNvPr>
          <p:cNvSpPr/>
          <p:nvPr/>
        </p:nvSpPr>
        <p:spPr>
          <a:xfrm>
            <a:off x="4133473" y="1566728"/>
            <a:ext cx="1006679" cy="6543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Escobar Diaz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12AC8FB-FD19-4446-9D4F-8CA3D7EF18BB}"/>
              </a:ext>
            </a:extLst>
          </p:cNvPr>
          <p:cNvSpPr/>
          <p:nvPr/>
        </p:nvSpPr>
        <p:spPr>
          <a:xfrm>
            <a:off x="8023124" y="840658"/>
            <a:ext cx="929468" cy="447368"/>
          </a:xfrm>
          <a:prstGeom prst="rect">
            <a:avLst/>
          </a:prstGeom>
          <a:solidFill>
            <a:srgbClr val="0070C0"/>
          </a:solidFill>
          <a:ln w="57150"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Gonzales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18BEEC6-6BCD-4FD3-907F-B0950CC1656A}"/>
              </a:ext>
            </a:extLst>
          </p:cNvPr>
          <p:cNvSpPr/>
          <p:nvPr/>
        </p:nvSpPr>
        <p:spPr>
          <a:xfrm>
            <a:off x="8023123" y="292939"/>
            <a:ext cx="929468" cy="447368"/>
          </a:xfrm>
          <a:prstGeom prst="rect">
            <a:avLst/>
          </a:prstGeom>
          <a:solidFill>
            <a:schemeClr val="accent2"/>
          </a:solidFill>
          <a:ln w="57150" cmpd="dbl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William    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0F8B8FF-6A59-4626-BF0F-46284799251E}"/>
              </a:ext>
            </a:extLst>
          </p:cNvPr>
          <p:cNvSpPr/>
          <p:nvPr/>
        </p:nvSpPr>
        <p:spPr>
          <a:xfrm>
            <a:off x="7945911" y="5485593"/>
            <a:ext cx="1006679" cy="654341"/>
          </a:xfrm>
          <a:prstGeom prst="rect">
            <a:avLst/>
          </a:prstGeom>
          <a:solidFill>
            <a:srgbClr val="0070C0"/>
          </a:solidFill>
          <a:ln w="5080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Lauritzen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51131C7-DB2B-4340-911A-931E2967730E}"/>
              </a:ext>
            </a:extLst>
          </p:cNvPr>
          <p:cNvSpPr/>
          <p:nvPr/>
        </p:nvSpPr>
        <p:spPr>
          <a:xfrm>
            <a:off x="355926" y="5450577"/>
            <a:ext cx="1006679" cy="654341"/>
          </a:xfrm>
          <a:prstGeom prst="rect">
            <a:avLst/>
          </a:prstGeom>
          <a:solidFill>
            <a:schemeClr val="accent2"/>
          </a:solidFill>
          <a:ln w="38100" cmpd="thickThin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Reiber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F947C1-A80A-49BA-AEB5-85CD35AB6CF7}"/>
              </a:ext>
            </a:extLst>
          </p:cNvPr>
          <p:cNvSpPr txBox="1"/>
          <p:nvPr/>
        </p:nvSpPr>
        <p:spPr>
          <a:xfrm>
            <a:off x="1353862" y="630960"/>
            <a:ext cx="10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chemeClr val="accent2"/>
                </a:solidFill>
              </a:rPr>
              <a:t>D - Flight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BF3B990-6254-4956-8550-02D38DE1FDC3}"/>
              </a:ext>
            </a:extLst>
          </p:cNvPr>
          <p:cNvSpPr txBox="1"/>
          <p:nvPr/>
        </p:nvSpPr>
        <p:spPr>
          <a:xfrm>
            <a:off x="6113109" y="645233"/>
            <a:ext cx="1001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0070C0"/>
                </a:solidFill>
              </a:rPr>
              <a:t>E - Flight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5107C78-51F8-49CF-89BC-F83F103FC732}"/>
              </a:ext>
            </a:extLst>
          </p:cNvPr>
          <p:cNvSpPr txBox="1"/>
          <p:nvPr/>
        </p:nvSpPr>
        <p:spPr>
          <a:xfrm>
            <a:off x="620411" y="1197396"/>
            <a:ext cx="481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E1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D6F5EEC-D8D9-4587-B681-67460F2ADAF1}"/>
              </a:ext>
            </a:extLst>
          </p:cNvPr>
          <p:cNvSpPr txBox="1"/>
          <p:nvPr/>
        </p:nvSpPr>
        <p:spPr>
          <a:xfrm>
            <a:off x="1839323" y="1190636"/>
            <a:ext cx="481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E2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B8950A3-B2D0-4041-BC7D-888BBA7C34F9}"/>
              </a:ext>
            </a:extLst>
          </p:cNvPr>
          <p:cNvSpPr txBox="1"/>
          <p:nvPr/>
        </p:nvSpPr>
        <p:spPr>
          <a:xfrm>
            <a:off x="3073082" y="1204912"/>
            <a:ext cx="481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E3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03F705A-DECA-41C3-A554-6E988D544B8E}"/>
              </a:ext>
            </a:extLst>
          </p:cNvPr>
          <p:cNvSpPr txBox="1"/>
          <p:nvPr/>
        </p:nvSpPr>
        <p:spPr>
          <a:xfrm>
            <a:off x="1871536" y="6114723"/>
            <a:ext cx="481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E4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5FA6685-F49D-4AB2-8233-354DED66834A}"/>
              </a:ext>
            </a:extLst>
          </p:cNvPr>
          <p:cNvSpPr txBox="1"/>
          <p:nvPr/>
        </p:nvSpPr>
        <p:spPr>
          <a:xfrm>
            <a:off x="4434312" y="1222303"/>
            <a:ext cx="481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21D8244-6CAA-4805-A3CE-AC75EEB0ECD5}"/>
              </a:ext>
            </a:extLst>
          </p:cNvPr>
          <p:cNvSpPr txBox="1"/>
          <p:nvPr/>
        </p:nvSpPr>
        <p:spPr>
          <a:xfrm>
            <a:off x="5690784" y="1222303"/>
            <a:ext cx="481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E2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53CAC27-ADFA-4F2E-AEFA-E560B1A75DC2}"/>
              </a:ext>
            </a:extLst>
          </p:cNvPr>
          <p:cNvSpPr txBox="1"/>
          <p:nvPr/>
        </p:nvSpPr>
        <p:spPr>
          <a:xfrm>
            <a:off x="6960963" y="1224552"/>
            <a:ext cx="481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2CCEFA9-2DCE-4708-80FD-0AB34CA0AE5B}"/>
              </a:ext>
            </a:extLst>
          </p:cNvPr>
          <p:cNvSpPr txBox="1"/>
          <p:nvPr/>
        </p:nvSpPr>
        <p:spPr>
          <a:xfrm>
            <a:off x="8257954" y="1245309"/>
            <a:ext cx="481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E4</a:t>
            </a:r>
          </a:p>
        </p:txBody>
      </p:sp>
    </p:spTree>
    <p:extLst>
      <p:ext uri="{BB962C8B-B14F-4D97-AF65-F5344CB8AC3E}">
        <p14:creationId xmlns:p14="http://schemas.microsoft.com/office/powerpoint/2010/main" val="1047914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10203</TotalTime>
  <Words>92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Smith</dc:creator>
  <cp:lastModifiedBy>Jesse Smith</cp:lastModifiedBy>
  <cp:revision>36</cp:revision>
  <dcterms:created xsi:type="dcterms:W3CDTF">2017-08-25T12:11:06Z</dcterms:created>
  <dcterms:modified xsi:type="dcterms:W3CDTF">2017-09-20T22:50:00Z</dcterms:modified>
</cp:coreProperties>
</file>